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7C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00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28" name="Marcador de Posição da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CCA5E-37AD-4292-957E-BC70E46C7A2F}" type="datetimeFigureOut">
              <a:rPr lang="pt-PT" smtClean="0"/>
              <a:t>22-03-2014</a:t>
            </a:fld>
            <a:endParaRPr lang="pt-PT"/>
          </a:p>
        </p:txBody>
      </p:sp>
      <p:sp>
        <p:nvSpPr>
          <p:cNvPr id="17" name="Marcador de Posição do Rodapé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29" name="Marcador de Posição do Número do Diapositivo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B7667-D03C-4946-BC52-737F7C2260E2}" type="slidenum">
              <a:rPr lang="pt-PT" smtClean="0"/>
              <a:t>‹nº›</a:t>
            </a:fld>
            <a:endParaRPr lang="pt-PT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CCA5E-37AD-4292-957E-BC70E46C7A2F}" type="datetimeFigureOut">
              <a:rPr lang="pt-PT" smtClean="0"/>
              <a:t>22-03-2014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B7667-D03C-4946-BC52-737F7C2260E2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CCA5E-37AD-4292-957E-BC70E46C7A2F}" type="datetimeFigureOut">
              <a:rPr lang="pt-PT" smtClean="0"/>
              <a:t>22-03-2014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B7667-D03C-4946-BC52-737F7C2260E2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CCA5E-37AD-4292-957E-BC70E46C7A2F}" type="datetimeFigureOut">
              <a:rPr lang="pt-PT" smtClean="0"/>
              <a:t>22-03-2014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B7667-D03C-4946-BC52-737F7C2260E2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CCA5E-37AD-4292-957E-BC70E46C7A2F}" type="datetimeFigureOut">
              <a:rPr lang="pt-PT" smtClean="0"/>
              <a:t>22-03-2014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D7B7667-D03C-4946-BC52-737F7C2260E2}" type="slidenum">
              <a:rPr lang="pt-PT" smtClean="0"/>
              <a:t>‹nº›</a:t>
            </a:fld>
            <a:endParaRPr lang="pt-P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CCA5E-37AD-4292-957E-BC70E46C7A2F}" type="datetimeFigureOut">
              <a:rPr lang="pt-PT" smtClean="0"/>
              <a:t>22-03-2014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B7667-D03C-4946-BC52-737F7C2260E2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CCA5E-37AD-4292-957E-BC70E46C7A2F}" type="datetimeFigureOut">
              <a:rPr lang="pt-PT" smtClean="0"/>
              <a:t>22-03-2014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B7667-D03C-4946-BC52-737F7C2260E2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CCA5E-37AD-4292-957E-BC70E46C7A2F}" type="datetimeFigureOut">
              <a:rPr lang="pt-PT" smtClean="0"/>
              <a:t>22-03-2014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B7667-D03C-4946-BC52-737F7C2260E2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CCA5E-37AD-4292-957E-BC70E46C7A2F}" type="datetimeFigureOut">
              <a:rPr lang="pt-PT" smtClean="0"/>
              <a:t>22-03-2014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B7667-D03C-4946-BC52-737F7C2260E2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CCA5E-37AD-4292-957E-BC70E46C7A2F}" type="datetimeFigureOut">
              <a:rPr lang="pt-PT" smtClean="0"/>
              <a:t>22-03-2014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B7667-D03C-4946-BC52-737F7C2260E2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pt-PT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Clique no ícone para adicionar uma imagem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CCA5E-37AD-4292-957E-BC70E46C7A2F}" type="datetimeFigureOut">
              <a:rPr lang="pt-PT" smtClean="0"/>
              <a:t>22-03-2014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B7667-D03C-4946-BC52-737F7C2260E2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Marcador de Posição do Título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3" name="Marcador de Posição do Texto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14" name="Marcador de Posição da Data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7FCCA5E-37AD-4292-957E-BC70E46C7A2F}" type="datetimeFigureOut">
              <a:rPr lang="pt-PT" smtClean="0"/>
              <a:t>22-03-2014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23" name="Marcador de Posição do Número do Diapositivo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D7B7667-D03C-4946-BC52-737F7C2260E2}" type="slidenum">
              <a:rPr lang="pt-PT" smtClean="0"/>
              <a:t>‹nº›</a:t>
            </a:fld>
            <a:endParaRPr lang="pt-P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dicasemgeral.xpg.uol.com.br/wp-content/uploads/2012/07/tecnologia-mundo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503" y="2060848"/>
            <a:ext cx="5826225" cy="4369668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18356" y="116632"/>
            <a:ext cx="8507288" cy="1828800"/>
          </a:xfrm>
        </p:spPr>
        <p:txBody>
          <a:bodyPr>
            <a:noAutofit/>
          </a:bodyPr>
          <a:lstStyle/>
          <a:p>
            <a:r>
              <a:rPr lang="pt-PT" sz="7400" cap="none" dirty="0" err="1" smtClean="0">
                <a:ln w="28575">
                  <a:solidFill>
                    <a:srgbClr val="FF3399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Eras Light ITC" pitchFamily="34" charset="0"/>
              </a:rPr>
              <a:t>World</a:t>
            </a:r>
            <a:r>
              <a:rPr lang="pt-PT" sz="7400" cap="none" dirty="0" smtClean="0">
                <a:ln w="28575">
                  <a:solidFill>
                    <a:srgbClr val="FF3399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Eras Light ITC" pitchFamily="34" charset="0"/>
              </a:rPr>
              <a:t> </a:t>
            </a:r>
            <a:r>
              <a:rPr lang="pt-PT" sz="7400" cap="none" dirty="0" err="1" smtClean="0">
                <a:ln w="28575">
                  <a:solidFill>
                    <a:srgbClr val="FF3399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Eras Light ITC" pitchFamily="34" charset="0"/>
              </a:rPr>
              <a:t>of</a:t>
            </a:r>
            <a:r>
              <a:rPr lang="pt-PT" sz="7400" cap="none" dirty="0" smtClean="0">
                <a:ln w="28575">
                  <a:solidFill>
                    <a:srgbClr val="FF3399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Eras Light ITC" pitchFamily="34" charset="0"/>
              </a:rPr>
              <a:t> </a:t>
            </a:r>
            <a:r>
              <a:rPr lang="pt-PT" sz="7400" cap="none" dirty="0" err="1" smtClean="0">
                <a:ln w="28575">
                  <a:solidFill>
                    <a:srgbClr val="FF3399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Eras Light ITC" pitchFamily="34" charset="0"/>
              </a:rPr>
              <a:t>Technology</a:t>
            </a:r>
            <a:endParaRPr lang="pt-PT" sz="7400" cap="none" dirty="0">
              <a:ln w="28575">
                <a:solidFill>
                  <a:srgbClr val="FF3399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Eras Light ITC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868144" y="4653136"/>
            <a:ext cx="3024336" cy="1728192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000" b="1" dirty="0" smtClean="0">
                <a:latin typeface="Eras Light ITC" pitchFamily="34" charset="0"/>
              </a:rPr>
              <a:t>Inês Coelho</a:t>
            </a:r>
            <a:r>
              <a:rPr lang="pt-PT" sz="2000" dirty="0" smtClean="0">
                <a:latin typeface="Eras Light ITC" pitchFamily="34" charset="0"/>
              </a:rPr>
              <a:t>, nº16, 10ºG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000" dirty="0" err="1" smtClean="0">
                <a:latin typeface="Eras Light ITC" pitchFamily="34" charset="0"/>
              </a:rPr>
              <a:t>English</a:t>
            </a:r>
            <a:endParaRPr lang="pt-PT" sz="2000" dirty="0" smtClean="0">
              <a:latin typeface="Eras Light ITC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000" u="sng" dirty="0" err="1" smtClean="0">
                <a:latin typeface="Eras Light ITC" pitchFamily="34" charset="0"/>
              </a:rPr>
              <a:t>Teacher</a:t>
            </a:r>
            <a:r>
              <a:rPr lang="pt-PT" sz="2000" dirty="0" smtClean="0">
                <a:latin typeface="Eras Light ITC" pitchFamily="34" charset="0"/>
              </a:rPr>
              <a:t>: Mª Graça Pereira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79512" y="232048"/>
            <a:ext cx="8640960" cy="3701008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b="1" dirty="0" err="1" smtClean="0">
                <a:latin typeface="Eras Light ITC" pitchFamily="34" charset="0"/>
              </a:rPr>
              <a:t>Nowadays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everything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is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connected</a:t>
            </a:r>
            <a:r>
              <a:rPr lang="pt-PT" b="1" dirty="0" smtClean="0">
                <a:latin typeface="Eras Light ITC" pitchFamily="34" charset="0"/>
              </a:rPr>
              <a:t> to </a:t>
            </a:r>
            <a:r>
              <a:rPr lang="pt-PT" b="1" dirty="0" err="1" smtClean="0">
                <a:latin typeface="Eras Light ITC" pitchFamily="34" charset="0"/>
              </a:rPr>
              <a:t>technology</a:t>
            </a:r>
            <a:r>
              <a:rPr lang="pt-PT" b="1" dirty="0" smtClean="0">
                <a:latin typeface="Eras Light ITC" pitchFamily="34" charset="0"/>
              </a:rPr>
              <a:t>, </a:t>
            </a:r>
            <a:r>
              <a:rPr lang="pt-PT" b="1" dirty="0" err="1" smtClean="0">
                <a:latin typeface="Eras Light ITC" pitchFamily="34" charset="0"/>
              </a:rPr>
              <a:t>because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it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makes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the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world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easier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and</a:t>
            </a:r>
            <a:r>
              <a:rPr lang="pt-PT" b="1" dirty="0" smtClean="0">
                <a:latin typeface="Eras Light ITC" pitchFamily="34" charset="0"/>
              </a:rPr>
              <a:t> more </a:t>
            </a:r>
            <a:r>
              <a:rPr lang="pt-PT" b="1" dirty="0" err="1" smtClean="0">
                <a:latin typeface="Eras Light ITC" pitchFamily="34" charset="0"/>
              </a:rPr>
              <a:t>availability</a:t>
            </a:r>
            <a:r>
              <a:rPr lang="en-US" b="1" dirty="0" smtClean="0">
                <a:latin typeface="Eras Light ITC" pitchFamily="34" charset="0"/>
              </a:rPr>
              <a:t>, which </a:t>
            </a:r>
            <a:r>
              <a:rPr lang="pt-PT" b="1" dirty="0" err="1" smtClean="0">
                <a:latin typeface="Eras Light ITC" pitchFamily="34" charset="0"/>
              </a:rPr>
              <a:t>makes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the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human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being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becomes</a:t>
            </a:r>
            <a:r>
              <a:rPr lang="pt-PT" b="1" dirty="0" smtClean="0">
                <a:latin typeface="Eras Light ITC" pitchFamily="34" charset="0"/>
              </a:rPr>
              <a:t> more </a:t>
            </a:r>
            <a:r>
              <a:rPr lang="pt-PT" b="1" dirty="0" err="1" smtClean="0">
                <a:latin typeface="Eras Light ITC" pitchFamily="34" charset="0"/>
              </a:rPr>
              <a:t>sophisticated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and</a:t>
            </a:r>
            <a:r>
              <a:rPr lang="pt-PT" b="1" dirty="0" smtClean="0">
                <a:latin typeface="Eras Light ITC" pitchFamily="34" charset="0"/>
              </a:rPr>
              <a:t> more </a:t>
            </a:r>
            <a:r>
              <a:rPr lang="pt-PT" b="1" dirty="0" err="1" smtClean="0">
                <a:latin typeface="Eras Light ITC" pitchFamily="34" charset="0"/>
              </a:rPr>
              <a:t>tranquility</a:t>
            </a:r>
            <a:r>
              <a:rPr lang="pt-PT" b="1" dirty="0" smtClean="0">
                <a:latin typeface="Eras Light ITC" pitchFamily="34" charset="0"/>
              </a:rPr>
              <a:t> in </a:t>
            </a:r>
            <a:r>
              <a:rPr lang="pt-PT" b="1" dirty="0" err="1" smtClean="0">
                <a:latin typeface="Eras Light ITC" pitchFamily="34" charset="0"/>
              </a:rPr>
              <a:t>your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life</a:t>
            </a:r>
            <a:r>
              <a:rPr lang="pt-PT" b="1" dirty="0" smtClean="0">
                <a:latin typeface="Eras Light ITC" pitchFamily="34" charset="0"/>
              </a:rPr>
              <a:t>.</a:t>
            </a:r>
            <a:endParaRPr lang="pt-PT" b="1" dirty="0">
              <a:latin typeface="Eras Light ITC" pitchFamily="34" charset="0"/>
            </a:endParaRPr>
          </a:p>
        </p:txBody>
      </p:sp>
      <p:pic>
        <p:nvPicPr>
          <p:cNvPr id="4098" name="Picture 2" descr="http://4.bp.blogspot.com/_3zA8BB_i64w/S-yLN55CTII/AAAAAAAAAjg/lmSAzLG9StU/s1600/N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3658" y="2924944"/>
            <a:ext cx="6156684" cy="369401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blog.sympla.com.br/wp-content/uploads/2013/08/iStock_000025150953Small-800x5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4336" y="3976613"/>
            <a:ext cx="4095328" cy="28367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0" y="87992"/>
            <a:ext cx="8964488" cy="470916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b="1" dirty="0" err="1" smtClean="0">
                <a:latin typeface="Eras Light ITC" pitchFamily="34" charset="0"/>
              </a:rPr>
              <a:t>Lately</a:t>
            </a:r>
            <a:r>
              <a:rPr lang="pt-PT" b="1" dirty="0" smtClean="0">
                <a:latin typeface="Eras Light ITC" pitchFamily="34" charset="0"/>
              </a:rPr>
              <a:t>, </a:t>
            </a:r>
            <a:r>
              <a:rPr lang="pt-PT" b="1" dirty="0" err="1" smtClean="0">
                <a:latin typeface="Eras Light ITC" pitchFamily="34" charset="0"/>
              </a:rPr>
              <a:t>we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have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seen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great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leaps</a:t>
            </a:r>
            <a:r>
              <a:rPr lang="pt-PT" b="1" dirty="0" smtClean="0">
                <a:latin typeface="Eras Light ITC" pitchFamily="34" charset="0"/>
              </a:rPr>
              <a:t> in digital </a:t>
            </a:r>
            <a:r>
              <a:rPr lang="pt-PT" b="1" dirty="0" err="1" smtClean="0">
                <a:latin typeface="Eras Light ITC" pitchFamily="34" charset="0"/>
              </a:rPr>
              <a:t>technology</a:t>
            </a:r>
            <a:r>
              <a:rPr lang="pt-PT" b="1" dirty="0" smtClean="0">
                <a:latin typeface="Eras Light ITC" pitchFamily="34" charset="0"/>
              </a:rPr>
              <a:t>. </a:t>
            </a:r>
            <a:r>
              <a:rPr lang="pt-PT" b="1" dirty="0" err="1" smtClean="0">
                <a:latin typeface="Eras Light ITC" pitchFamily="34" charset="0"/>
              </a:rPr>
              <a:t>Smatphones</a:t>
            </a:r>
            <a:r>
              <a:rPr lang="pt-PT" b="1" dirty="0" smtClean="0">
                <a:latin typeface="Eras Light ITC" pitchFamily="34" charset="0"/>
              </a:rPr>
              <a:t>, </a:t>
            </a:r>
            <a:r>
              <a:rPr lang="pt-PT" b="1" dirty="0" err="1" smtClean="0">
                <a:latin typeface="Eras Light ITC" pitchFamily="34" charset="0"/>
              </a:rPr>
              <a:t>computers</a:t>
            </a:r>
            <a:r>
              <a:rPr lang="pt-PT" b="1" dirty="0" smtClean="0">
                <a:latin typeface="Eras Light ITC" pitchFamily="34" charset="0"/>
              </a:rPr>
              <a:t>, internet, </a:t>
            </a:r>
            <a:r>
              <a:rPr lang="pt-PT" b="1" dirty="0" err="1" smtClean="0">
                <a:latin typeface="Eras Light ITC" pitchFamily="34" charset="0"/>
              </a:rPr>
              <a:t>multi-touch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tablets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and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smtClean="0">
                <a:latin typeface="Eras Light ITC" pitchFamily="34" charset="0"/>
              </a:rPr>
              <a:t>laptops </a:t>
            </a:r>
            <a:r>
              <a:rPr lang="pt-PT" b="1" dirty="0" err="1" smtClean="0">
                <a:latin typeface="Eras Light ITC" pitchFamily="34" charset="0"/>
              </a:rPr>
              <a:t>these</a:t>
            </a:r>
            <a:r>
              <a:rPr lang="pt-PT" b="1" dirty="0" smtClean="0">
                <a:latin typeface="Eras Light ITC" pitchFamily="34" charset="0"/>
              </a:rPr>
              <a:t> are some </a:t>
            </a:r>
            <a:r>
              <a:rPr lang="pt-PT" b="1" dirty="0" err="1" smtClean="0">
                <a:latin typeface="Eras Light ITC" pitchFamily="34" charset="0"/>
              </a:rPr>
              <a:t>of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the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innovations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that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revolutionized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the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way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we</a:t>
            </a:r>
            <a:r>
              <a:rPr lang="pt-PT" b="1" dirty="0" smtClean="0">
                <a:latin typeface="Eras Light ITC" pitchFamily="34" charset="0"/>
              </a:rPr>
              <a:t> live </a:t>
            </a:r>
            <a:r>
              <a:rPr lang="pt-PT" b="1" dirty="0" err="1" smtClean="0">
                <a:latin typeface="Eras Light ITC" pitchFamily="34" charset="0"/>
              </a:rPr>
              <a:t>and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work</a:t>
            </a:r>
            <a:r>
              <a:rPr lang="pt-PT" b="1" dirty="0" smtClean="0">
                <a:latin typeface="Eras Light ITC" pitchFamily="34" charset="0"/>
              </a:rPr>
              <a:t>. </a:t>
            </a:r>
            <a:r>
              <a:rPr lang="pt-PT" b="1" dirty="0" err="1" smtClean="0">
                <a:latin typeface="Eras Light ITC" pitchFamily="34" charset="0"/>
              </a:rPr>
              <a:t>Technology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will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get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even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better</a:t>
            </a:r>
            <a:r>
              <a:rPr lang="pt-PT" b="1" dirty="0" smtClean="0">
                <a:latin typeface="Eras Light ITC" pitchFamily="34" charset="0"/>
              </a:rPr>
              <a:t>. In </a:t>
            </a:r>
            <a:r>
              <a:rPr lang="pt-PT" b="1" dirty="0" err="1" smtClean="0">
                <a:latin typeface="Eras Light ITC" pitchFamily="34" charset="0"/>
              </a:rPr>
              <a:t>the</a:t>
            </a:r>
            <a:r>
              <a:rPr lang="pt-PT" b="1" dirty="0" smtClean="0">
                <a:latin typeface="Eras Light ITC" pitchFamily="34" charset="0"/>
              </a:rPr>
              <a:t> future, </a:t>
            </a:r>
            <a:r>
              <a:rPr lang="pt-PT" b="1" dirty="0" err="1" smtClean="0">
                <a:latin typeface="Eras Light ITC" pitchFamily="34" charset="0"/>
              </a:rPr>
              <a:t>we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could</a:t>
            </a:r>
            <a:r>
              <a:rPr lang="pt-PT" b="1" dirty="0" smtClean="0">
                <a:latin typeface="Eras Light ITC" pitchFamily="34" charset="0"/>
              </a:rPr>
              <a:t> live </a:t>
            </a:r>
            <a:r>
              <a:rPr lang="pt-PT" b="1" dirty="0" err="1" smtClean="0">
                <a:latin typeface="Eras Light ITC" pitchFamily="34" charset="0"/>
              </a:rPr>
              <a:t>like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how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people</a:t>
            </a:r>
            <a:r>
              <a:rPr lang="pt-PT" b="1" dirty="0" smtClean="0">
                <a:latin typeface="Eras Light ITC" pitchFamily="34" charset="0"/>
              </a:rPr>
              <a:t> in </a:t>
            </a:r>
            <a:r>
              <a:rPr lang="pt-PT" b="1" dirty="0" err="1" smtClean="0">
                <a:latin typeface="Eras Light ITC" pitchFamily="34" charset="0"/>
              </a:rPr>
              <a:t>science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fiction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movies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did</a:t>
            </a:r>
            <a:r>
              <a:rPr lang="pt-PT" b="1" dirty="0" smtClean="0">
                <a:latin typeface="Eras Light ITC" pitchFamily="34" charset="0"/>
              </a:rPr>
              <a:t>.</a:t>
            </a:r>
            <a:endParaRPr lang="pt-PT" b="1" dirty="0">
              <a:latin typeface="Eras Light IT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tavanzi.org.br/wp-content/uploads/2013/04/tecnologia-e-ar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96366" y="4464496"/>
            <a:ext cx="4551269" cy="24208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79512" y="87992"/>
            <a:ext cx="8784976" cy="470916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b="1" dirty="0" smtClean="0">
                <a:latin typeface="Eras Light ITC" pitchFamily="34" charset="0"/>
              </a:rPr>
              <a:t>In </a:t>
            </a:r>
            <a:r>
              <a:rPr lang="pt-PT" b="1" dirty="0" err="1" smtClean="0">
                <a:latin typeface="Eras Light ITC" pitchFamily="34" charset="0"/>
              </a:rPr>
              <a:t>my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opinion</a:t>
            </a:r>
            <a:r>
              <a:rPr lang="pt-PT" b="1" dirty="0" smtClean="0">
                <a:latin typeface="Eras Light ITC" pitchFamily="34" charset="0"/>
              </a:rPr>
              <a:t>, </a:t>
            </a:r>
            <a:r>
              <a:rPr lang="pt-PT" b="1" dirty="0" err="1" smtClean="0">
                <a:latin typeface="Eras Light ITC" pitchFamily="34" charset="0"/>
              </a:rPr>
              <a:t>exist</a:t>
            </a:r>
            <a:r>
              <a:rPr lang="pt-PT" b="1" dirty="0" smtClean="0">
                <a:latin typeface="Eras Light ITC" pitchFamily="34" charset="0"/>
              </a:rPr>
              <a:t> a </a:t>
            </a:r>
            <a:r>
              <a:rPr lang="pt-PT" b="1" dirty="0" err="1" smtClean="0">
                <a:latin typeface="Eras Light ITC" pitchFamily="34" charset="0"/>
              </a:rPr>
              <a:t>big</a:t>
            </a:r>
            <a:r>
              <a:rPr lang="pt-PT" b="1" dirty="0" smtClean="0">
                <a:latin typeface="Eras Light ITC" pitchFamily="34" charset="0"/>
              </a:rPr>
              <a:t> balance </a:t>
            </a:r>
            <a:r>
              <a:rPr lang="pt-PT" b="1" dirty="0" err="1" smtClean="0">
                <a:latin typeface="Eras Light ITC" pitchFamily="34" charset="0"/>
              </a:rPr>
              <a:t>between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the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advantages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and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disadvantages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that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the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advance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of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technology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brings</a:t>
            </a:r>
            <a:r>
              <a:rPr lang="pt-PT" b="1" dirty="0" smtClean="0">
                <a:latin typeface="Eras Light ITC" pitchFamily="34" charset="0"/>
              </a:rPr>
              <a:t> to </a:t>
            </a:r>
            <a:r>
              <a:rPr lang="pt-PT" b="1" dirty="0" err="1" smtClean="0">
                <a:latin typeface="Eras Light ITC" pitchFamily="34" charset="0"/>
              </a:rPr>
              <a:t>society</a:t>
            </a:r>
            <a:r>
              <a:rPr lang="en-US" b="1" dirty="0" smtClean="0">
                <a:latin typeface="Eras Light ITC" pitchFamily="34" charset="0"/>
              </a:rPr>
              <a:t>. </a:t>
            </a:r>
            <a:r>
              <a:rPr lang="pt-PT" b="1" dirty="0" smtClean="0">
                <a:latin typeface="Eras Light ITC" pitchFamily="34" charset="0"/>
              </a:rPr>
              <a:t>Some </a:t>
            </a:r>
            <a:r>
              <a:rPr lang="pt-PT" b="1" dirty="0" err="1" smtClean="0">
                <a:latin typeface="Eras Light ITC" pitchFamily="34" charset="0"/>
              </a:rPr>
              <a:t>advantages</a:t>
            </a:r>
            <a:r>
              <a:rPr lang="pt-PT" b="1" dirty="0" smtClean="0">
                <a:latin typeface="Eras Light ITC" pitchFamily="34" charset="0"/>
              </a:rPr>
              <a:t> are </a:t>
            </a:r>
            <a:r>
              <a:rPr lang="pt-PT" b="1" dirty="0" err="1" smtClean="0">
                <a:latin typeface="Eras Light ITC" pitchFamily="34" charset="0"/>
              </a:rPr>
              <a:t>reflected</a:t>
            </a:r>
            <a:r>
              <a:rPr lang="pt-PT" b="1" dirty="0" smtClean="0">
                <a:latin typeface="Eras Light ITC" pitchFamily="34" charset="0"/>
              </a:rPr>
              <a:t> in industrial </a:t>
            </a:r>
            <a:r>
              <a:rPr lang="pt-PT" b="1" dirty="0" err="1" smtClean="0">
                <a:latin typeface="Eras Light ITC" pitchFamily="34" charset="0"/>
              </a:rPr>
              <a:t>production</a:t>
            </a:r>
            <a:r>
              <a:rPr lang="pt-PT" b="1" dirty="0" smtClean="0">
                <a:latin typeface="Eras Light ITC" pitchFamily="34" charset="0"/>
              </a:rPr>
              <a:t>, entertainment, </a:t>
            </a:r>
            <a:r>
              <a:rPr lang="pt-PT" b="1" dirty="0" err="1" smtClean="0">
                <a:latin typeface="Eras Light ITC" pitchFamily="34" charset="0"/>
              </a:rPr>
              <a:t>work</a:t>
            </a:r>
            <a:r>
              <a:rPr lang="pt-PT" b="1" dirty="0" smtClean="0">
                <a:latin typeface="Eras Light ITC" pitchFamily="34" charset="0"/>
              </a:rPr>
              <a:t>, </a:t>
            </a:r>
            <a:r>
              <a:rPr lang="pt-PT" b="1" dirty="0" err="1" smtClean="0">
                <a:latin typeface="Eras Light ITC" pitchFamily="34" charset="0"/>
              </a:rPr>
              <a:t>studies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and</a:t>
            </a:r>
            <a:r>
              <a:rPr lang="pt-PT" b="1" dirty="0" smtClean="0">
                <a:latin typeface="Eras Light ITC" pitchFamily="34" charset="0"/>
              </a:rPr>
              <a:t> business. </a:t>
            </a:r>
            <a:r>
              <a:rPr lang="pt-PT" b="1" dirty="0" err="1" smtClean="0">
                <a:latin typeface="Eras Light ITC" pitchFamily="34" charset="0"/>
              </a:rPr>
              <a:t>However</a:t>
            </a:r>
            <a:r>
              <a:rPr lang="en-US" b="1" dirty="0" smtClean="0">
                <a:latin typeface="Eras Light ITC" pitchFamily="34" charset="0"/>
              </a:rPr>
              <a:t>, </a:t>
            </a:r>
            <a:r>
              <a:rPr lang="pt-PT" b="1" dirty="0" err="1" smtClean="0">
                <a:latin typeface="Eras Light ITC" pitchFamily="34" charset="0"/>
              </a:rPr>
              <a:t>the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technology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also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has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disadvantages</a:t>
            </a:r>
            <a:r>
              <a:rPr lang="en-US" b="1" dirty="0" smtClean="0">
                <a:latin typeface="Eras Light ITC" pitchFamily="34" charset="0"/>
              </a:rPr>
              <a:t>, </a:t>
            </a:r>
            <a:r>
              <a:rPr lang="pt-PT" b="1" dirty="0" err="1" smtClean="0">
                <a:latin typeface="Eras Light ITC" pitchFamily="34" charset="0"/>
              </a:rPr>
              <a:t>like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unemployment</a:t>
            </a:r>
            <a:r>
              <a:rPr lang="en-US" b="1" dirty="0" smtClean="0">
                <a:latin typeface="Eras Light ITC" pitchFamily="34" charset="0"/>
              </a:rPr>
              <a:t>, pollution </a:t>
            </a:r>
            <a:r>
              <a:rPr lang="pt-PT" b="1" dirty="0" err="1" smtClean="0">
                <a:latin typeface="Eras Light ITC" pitchFamily="34" charset="0"/>
              </a:rPr>
              <a:t>and</a:t>
            </a:r>
            <a:r>
              <a:rPr lang="pt-PT" b="1" dirty="0" smtClean="0">
                <a:latin typeface="Eras Light ITC" pitchFamily="34" charset="0"/>
              </a:rPr>
              <a:t> some </a:t>
            </a:r>
            <a:r>
              <a:rPr lang="pt-PT" b="1" dirty="0" err="1" smtClean="0">
                <a:latin typeface="Eras Light ITC" pitchFamily="34" charset="0"/>
              </a:rPr>
              <a:t>ecological</a:t>
            </a:r>
            <a:r>
              <a:rPr lang="pt-PT" b="1" dirty="0" smtClean="0">
                <a:latin typeface="Eras Light ITC" pitchFamily="34" charset="0"/>
              </a:rPr>
              <a:t> </a:t>
            </a:r>
            <a:r>
              <a:rPr lang="pt-PT" b="1" dirty="0" err="1" smtClean="0">
                <a:latin typeface="Eras Light ITC" pitchFamily="34" charset="0"/>
              </a:rPr>
              <a:t>issues</a:t>
            </a:r>
            <a:r>
              <a:rPr lang="pt-PT" b="1" dirty="0" smtClean="0">
                <a:latin typeface="Eras Light ITC" pitchFamily="34" charset="0"/>
              </a:rPr>
              <a:t>.</a:t>
            </a:r>
            <a:endParaRPr lang="pt-PT" b="1" dirty="0">
              <a:latin typeface="Eras Light IT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36512" y="4725144"/>
            <a:ext cx="4392488" cy="1728192"/>
          </a:xfrm>
        </p:spPr>
        <p:txBody>
          <a:bodyPr>
            <a:noAutofit/>
          </a:bodyPr>
          <a:lstStyle/>
          <a:p>
            <a:r>
              <a:rPr lang="pt-PT" sz="15000" spc="100" dirty="0" smtClean="0">
                <a:ln w="18000">
                  <a:solidFill>
                    <a:srgbClr val="FF3399"/>
                  </a:solidFill>
                  <a:prstDash val="solid"/>
                </a:ln>
                <a:gradFill flip="none" rotWithShape="1">
                  <a:gsLst>
                    <a:gs pos="0">
                      <a:schemeClr val="accent1">
                        <a:satMod val="280000"/>
                        <a:tint val="100000"/>
                        <a:tint val="66000"/>
                        <a:satMod val="160000"/>
                      </a:schemeClr>
                    </a:gs>
                    <a:gs pos="50000">
                      <a:schemeClr val="accent1">
                        <a:satMod val="280000"/>
                        <a:tint val="100000"/>
                        <a:tint val="44500"/>
                        <a:satMod val="160000"/>
                      </a:schemeClr>
                    </a:gs>
                    <a:gs pos="100000">
                      <a:schemeClr val="accent1">
                        <a:satMod val="280000"/>
                        <a:tint val="100000"/>
                        <a:tint val="23500"/>
                        <a:satMod val="16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Curlz MT" pitchFamily="82" charset="0"/>
                <a:cs typeface="Cordia New" pitchFamily="34" charset="-34"/>
              </a:rPr>
              <a:t>FIM</a:t>
            </a:r>
            <a:endParaRPr lang="pt-PT" sz="15000" spc="100" dirty="0">
              <a:ln w="18000">
                <a:solidFill>
                  <a:srgbClr val="FF3399"/>
                </a:solidFill>
                <a:prstDash val="solid"/>
              </a:ln>
              <a:gradFill flip="none" rotWithShape="1">
                <a:gsLst>
                  <a:gs pos="0">
                    <a:schemeClr val="accent1">
                      <a:satMod val="280000"/>
                      <a:tint val="100000"/>
                      <a:tint val="66000"/>
                      <a:satMod val="160000"/>
                    </a:schemeClr>
                  </a:gs>
                  <a:gs pos="50000">
                    <a:schemeClr val="accent1">
                      <a:satMod val="280000"/>
                      <a:tint val="100000"/>
                      <a:tint val="44500"/>
                      <a:satMod val="160000"/>
                    </a:schemeClr>
                  </a:gs>
                  <a:gs pos="100000">
                    <a:schemeClr val="accent1">
                      <a:satMod val="280000"/>
                      <a:tint val="100000"/>
                      <a:tint val="23500"/>
                      <a:satMod val="160000"/>
                    </a:schemeClr>
                  </a:gs>
                </a:gsLst>
                <a:lin ang="5400000" scaled="1"/>
                <a:tileRect/>
              </a:gra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Curlz MT" pitchFamily="82" charset="0"/>
              <a:cs typeface="Cordia New" pitchFamily="34" charset="-34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 rot="21035091">
            <a:off x="309305" y="801635"/>
            <a:ext cx="8525391" cy="182880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To </a:t>
            </a:r>
            <a:r>
              <a:rPr lang="pt-PT" sz="31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conclude</a:t>
            </a:r>
            <a:r>
              <a:rPr lang="pt-PT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, </a:t>
            </a:r>
            <a:r>
              <a:rPr lang="pt-PT" sz="31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technology</a:t>
            </a:r>
            <a:r>
              <a:rPr lang="pt-PT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 </a:t>
            </a:r>
            <a:r>
              <a:rPr lang="pt-PT" sz="31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makes</a:t>
            </a:r>
            <a:r>
              <a:rPr lang="pt-PT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 </a:t>
            </a:r>
            <a:r>
              <a:rPr lang="pt-PT" sz="31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our</a:t>
            </a:r>
            <a:r>
              <a:rPr lang="pt-PT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 lives </a:t>
            </a:r>
            <a:r>
              <a:rPr lang="pt-PT" sz="31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easier</a:t>
            </a:r>
            <a:r>
              <a:rPr lang="en-US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, </a:t>
            </a:r>
            <a:r>
              <a:rPr lang="pt-PT" sz="31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however</a:t>
            </a:r>
            <a:r>
              <a:rPr lang="en-US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, </a:t>
            </a:r>
            <a:r>
              <a:rPr lang="pt-PT" sz="31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also</a:t>
            </a:r>
            <a:r>
              <a:rPr lang="pt-PT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 </a:t>
            </a:r>
            <a:r>
              <a:rPr lang="pt-PT" sz="31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carries</a:t>
            </a:r>
            <a:r>
              <a:rPr lang="pt-PT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 a </a:t>
            </a:r>
            <a:r>
              <a:rPr lang="pt-PT" sz="31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lot</a:t>
            </a:r>
            <a:r>
              <a:rPr lang="pt-PT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 </a:t>
            </a:r>
            <a:r>
              <a:rPr lang="pt-PT" sz="31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of</a:t>
            </a:r>
            <a:r>
              <a:rPr lang="pt-PT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 </a:t>
            </a:r>
            <a:r>
              <a:rPr lang="pt-PT" sz="31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disadvantages</a:t>
            </a:r>
            <a:r>
              <a:rPr lang="pt-PT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!</a:t>
            </a:r>
            <a:endParaRPr lang="pt-PT" sz="3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</p:txBody>
      </p:sp>
      <p:pic>
        <p:nvPicPr>
          <p:cNvPr id="1026" name="Picture 2" descr="http://www.uvtronic.com.br/wp/files/tecnologi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50045" y="2132856"/>
            <a:ext cx="4742435" cy="45811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értice">
  <a:themeElements>
    <a:clrScheme name="Cívico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Vértic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Vértic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36</TotalTime>
  <Words>179</Words>
  <Application>Microsoft Office PowerPoint</Application>
  <PresentationFormat>Apresentação no Ecrã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5</vt:i4>
      </vt:variant>
    </vt:vector>
  </HeadingPairs>
  <TitlesOfParts>
    <vt:vector size="6" baseType="lpstr">
      <vt:lpstr>Vértice</vt:lpstr>
      <vt:lpstr>World of Technology</vt:lpstr>
      <vt:lpstr>Diapositivo 2</vt:lpstr>
      <vt:lpstr>Diapositivo 3</vt:lpstr>
      <vt:lpstr>Diapositivo 4</vt:lpstr>
      <vt:lpstr>FIM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of Technology</dc:title>
  <dc:creator>Janete</dc:creator>
  <cp:lastModifiedBy>Janete</cp:lastModifiedBy>
  <cp:revision>7</cp:revision>
  <dcterms:created xsi:type="dcterms:W3CDTF">2014-03-22T23:00:34Z</dcterms:created>
  <dcterms:modified xsi:type="dcterms:W3CDTF">2014-03-22T23:37:22Z</dcterms:modified>
</cp:coreProperties>
</file>